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25512713" cy="12193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76"/>
  </p:normalViewPr>
  <p:slideViewPr>
    <p:cSldViewPr snapToGrid="0">
      <p:cViewPr>
        <p:scale>
          <a:sx n="32" d="100"/>
          <a:sy n="32" d="100"/>
        </p:scale>
        <p:origin x="1072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89089" y="1995572"/>
            <a:ext cx="19134535" cy="4245175"/>
          </a:xfrm>
        </p:spPr>
        <p:txBody>
          <a:bodyPr anchor="b"/>
          <a:lstStyle>
            <a:lvl1pPr algn="ctr">
              <a:defRPr sz="106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89089" y="6404457"/>
            <a:ext cx="19134535" cy="2943960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902" indent="0" algn="ctr">
              <a:buNone/>
              <a:defRPr sz="3556"/>
            </a:lvl2pPr>
            <a:lvl3pPr marL="1625803" indent="0" algn="ctr">
              <a:buNone/>
              <a:defRPr sz="3200"/>
            </a:lvl3pPr>
            <a:lvl4pPr marL="2438705" indent="0" algn="ctr">
              <a:buNone/>
              <a:defRPr sz="2845"/>
            </a:lvl4pPr>
            <a:lvl5pPr marL="3251606" indent="0" algn="ctr">
              <a:buNone/>
              <a:defRPr sz="2845"/>
            </a:lvl5pPr>
            <a:lvl6pPr marL="4064508" indent="0" algn="ctr">
              <a:buNone/>
              <a:defRPr sz="2845"/>
            </a:lvl6pPr>
            <a:lvl7pPr marL="4877410" indent="0" algn="ctr">
              <a:buNone/>
              <a:defRPr sz="2845"/>
            </a:lvl7pPr>
            <a:lvl8pPr marL="5690311" indent="0" algn="ctr">
              <a:buNone/>
              <a:defRPr sz="2845"/>
            </a:lvl8pPr>
            <a:lvl9pPr marL="6503213" indent="0" algn="ctr">
              <a:buNone/>
              <a:defRPr sz="2845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696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25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257535" y="649196"/>
            <a:ext cx="5501179" cy="1033350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53999" y="649196"/>
            <a:ext cx="16184627" cy="1033350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62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771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0711" y="3039931"/>
            <a:ext cx="22004715" cy="5072193"/>
          </a:xfrm>
        </p:spPr>
        <p:txBody>
          <a:bodyPr anchor="b"/>
          <a:lstStyle>
            <a:lvl1pPr>
              <a:defRPr sz="106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0711" y="8160109"/>
            <a:ext cx="22004715" cy="2667346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1pPr>
            <a:lvl2pPr marL="812902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80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705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4pPr>
            <a:lvl5pPr marL="3251606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5pPr>
            <a:lvl6pPr marL="4064508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6pPr>
            <a:lvl7pPr marL="4877410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7pPr>
            <a:lvl8pPr marL="5690311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8pPr>
            <a:lvl9pPr marL="6503213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7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53999" y="3245978"/>
            <a:ext cx="10842903" cy="77367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15811" y="3245978"/>
            <a:ext cx="10842903" cy="77367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93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7322" y="649197"/>
            <a:ext cx="22004715" cy="23568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7323" y="2989124"/>
            <a:ext cx="10793072" cy="1464923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902" indent="0">
              <a:buNone/>
              <a:defRPr sz="3556" b="1"/>
            </a:lvl2pPr>
            <a:lvl3pPr marL="1625803" indent="0">
              <a:buNone/>
              <a:defRPr sz="3200" b="1"/>
            </a:lvl3pPr>
            <a:lvl4pPr marL="2438705" indent="0">
              <a:buNone/>
              <a:defRPr sz="2845" b="1"/>
            </a:lvl4pPr>
            <a:lvl5pPr marL="3251606" indent="0">
              <a:buNone/>
              <a:defRPr sz="2845" b="1"/>
            </a:lvl5pPr>
            <a:lvl6pPr marL="4064508" indent="0">
              <a:buNone/>
              <a:defRPr sz="2845" b="1"/>
            </a:lvl6pPr>
            <a:lvl7pPr marL="4877410" indent="0">
              <a:buNone/>
              <a:defRPr sz="2845" b="1"/>
            </a:lvl7pPr>
            <a:lvl8pPr marL="5690311" indent="0">
              <a:buNone/>
              <a:defRPr sz="2845" b="1"/>
            </a:lvl8pPr>
            <a:lvl9pPr marL="6503213" indent="0">
              <a:buNone/>
              <a:defRPr sz="284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57323" y="4454047"/>
            <a:ext cx="10793072" cy="655123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915811" y="2989124"/>
            <a:ext cx="10846226" cy="1464923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902" indent="0">
              <a:buNone/>
              <a:defRPr sz="3556" b="1"/>
            </a:lvl2pPr>
            <a:lvl3pPr marL="1625803" indent="0">
              <a:buNone/>
              <a:defRPr sz="3200" b="1"/>
            </a:lvl3pPr>
            <a:lvl4pPr marL="2438705" indent="0">
              <a:buNone/>
              <a:defRPr sz="2845" b="1"/>
            </a:lvl4pPr>
            <a:lvl5pPr marL="3251606" indent="0">
              <a:buNone/>
              <a:defRPr sz="2845" b="1"/>
            </a:lvl5pPr>
            <a:lvl6pPr marL="4064508" indent="0">
              <a:buNone/>
              <a:defRPr sz="2845" b="1"/>
            </a:lvl6pPr>
            <a:lvl7pPr marL="4877410" indent="0">
              <a:buNone/>
              <a:defRPr sz="2845" b="1"/>
            </a:lvl7pPr>
            <a:lvl8pPr marL="5690311" indent="0">
              <a:buNone/>
              <a:defRPr sz="2845" b="1"/>
            </a:lvl8pPr>
            <a:lvl9pPr marL="6503213" indent="0">
              <a:buNone/>
              <a:defRPr sz="284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915811" y="4454047"/>
            <a:ext cx="10846226" cy="655123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60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61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8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7323" y="812906"/>
            <a:ext cx="8228513" cy="2845171"/>
          </a:xfrm>
        </p:spPr>
        <p:txBody>
          <a:bodyPr anchor="b"/>
          <a:lstStyle>
            <a:lvl1pPr>
              <a:defRPr sz="569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46226" y="1755652"/>
            <a:ext cx="12915811" cy="8665351"/>
          </a:xfrm>
        </p:spPr>
        <p:txBody>
          <a:bodyPr/>
          <a:lstStyle>
            <a:lvl1pPr>
              <a:defRPr sz="5690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57323" y="3658076"/>
            <a:ext cx="8228513" cy="6777039"/>
          </a:xfrm>
        </p:spPr>
        <p:txBody>
          <a:bodyPr/>
          <a:lstStyle>
            <a:lvl1pPr marL="0" indent="0">
              <a:buNone/>
              <a:defRPr sz="2845"/>
            </a:lvl1pPr>
            <a:lvl2pPr marL="812902" indent="0">
              <a:buNone/>
              <a:defRPr sz="2489"/>
            </a:lvl2pPr>
            <a:lvl3pPr marL="1625803" indent="0">
              <a:buNone/>
              <a:defRPr sz="2134"/>
            </a:lvl3pPr>
            <a:lvl4pPr marL="2438705" indent="0">
              <a:buNone/>
              <a:defRPr sz="1778"/>
            </a:lvl4pPr>
            <a:lvl5pPr marL="3251606" indent="0">
              <a:buNone/>
              <a:defRPr sz="1778"/>
            </a:lvl5pPr>
            <a:lvl6pPr marL="4064508" indent="0">
              <a:buNone/>
              <a:defRPr sz="1778"/>
            </a:lvl6pPr>
            <a:lvl7pPr marL="4877410" indent="0">
              <a:buNone/>
              <a:defRPr sz="1778"/>
            </a:lvl7pPr>
            <a:lvl8pPr marL="5690311" indent="0">
              <a:buNone/>
              <a:defRPr sz="1778"/>
            </a:lvl8pPr>
            <a:lvl9pPr marL="6503213" indent="0">
              <a:buNone/>
              <a:defRPr sz="17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3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7323" y="812906"/>
            <a:ext cx="8228513" cy="2845171"/>
          </a:xfrm>
        </p:spPr>
        <p:txBody>
          <a:bodyPr anchor="b"/>
          <a:lstStyle>
            <a:lvl1pPr>
              <a:defRPr sz="569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846226" y="1755652"/>
            <a:ext cx="12915811" cy="8665351"/>
          </a:xfrm>
        </p:spPr>
        <p:txBody>
          <a:bodyPr anchor="t"/>
          <a:lstStyle>
            <a:lvl1pPr marL="0" indent="0">
              <a:buNone/>
              <a:defRPr sz="5690"/>
            </a:lvl1pPr>
            <a:lvl2pPr marL="812902" indent="0">
              <a:buNone/>
              <a:defRPr sz="4978"/>
            </a:lvl2pPr>
            <a:lvl3pPr marL="1625803" indent="0">
              <a:buNone/>
              <a:defRPr sz="4267"/>
            </a:lvl3pPr>
            <a:lvl4pPr marL="2438705" indent="0">
              <a:buNone/>
              <a:defRPr sz="3556"/>
            </a:lvl4pPr>
            <a:lvl5pPr marL="3251606" indent="0">
              <a:buNone/>
              <a:defRPr sz="3556"/>
            </a:lvl5pPr>
            <a:lvl6pPr marL="4064508" indent="0">
              <a:buNone/>
              <a:defRPr sz="3556"/>
            </a:lvl6pPr>
            <a:lvl7pPr marL="4877410" indent="0">
              <a:buNone/>
              <a:defRPr sz="3556"/>
            </a:lvl7pPr>
            <a:lvl8pPr marL="5690311" indent="0">
              <a:buNone/>
              <a:defRPr sz="3556"/>
            </a:lvl8pPr>
            <a:lvl9pPr marL="6503213" indent="0">
              <a:buNone/>
              <a:defRPr sz="355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57323" y="3658076"/>
            <a:ext cx="8228513" cy="6777039"/>
          </a:xfrm>
        </p:spPr>
        <p:txBody>
          <a:bodyPr/>
          <a:lstStyle>
            <a:lvl1pPr marL="0" indent="0">
              <a:buNone/>
              <a:defRPr sz="2845"/>
            </a:lvl1pPr>
            <a:lvl2pPr marL="812902" indent="0">
              <a:buNone/>
              <a:defRPr sz="2489"/>
            </a:lvl2pPr>
            <a:lvl3pPr marL="1625803" indent="0">
              <a:buNone/>
              <a:defRPr sz="2134"/>
            </a:lvl3pPr>
            <a:lvl4pPr marL="2438705" indent="0">
              <a:buNone/>
              <a:defRPr sz="1778"/>
            </a:lvl4pPr>
            <a:lvl5pPr marL="3251606" indent="0">
              <a:buNone/>
              <a:defRPr sz="1778"/>
            </a:lvl5pPr>
            <a:lvl6pPr marL="4064508" indent="0">
              <a:buNone/>
              <a:defRPr sz="1778"/>
            </a:lvl6pPr>
            <a:lvl7pPr marL="4877410" indent="0">
              <a:buNone/>
              <a:defRPr sz="1778"/>
            </a:lvl7pPr>
            <a:lvl8pPr marL="5690311" indent="0">
              <a:buNone/>
              <a:defRPr sz="1778"/>
            </a:lvl8pPr>
            <a:lvl9pPr marL="6503213" indent="0">
              <a:buNone/>
              <a:defRPr sz="17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384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53999" y="649197"/>
            <a:ext cx="22004715" cy="2356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3999" y="3245978"/>
            <a:ext cx="22004715" cy="7736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53999" y="11301650"/>
            <a:ext cx="574036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DA290-18EC-504C-90BC-51064271E48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51086" y="11301650"/>
            <a:ext cx="8610541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018354" y="11301650"/>
            <a:ext cx="574036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77AB3-A015-2E41-A3FB-A4A8D6027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096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625803" rtl="0" eaLnBrk="1" latinLnBrk="0" hangingPunct="1">
        <a:lnSpc>
          <a:spcPct val="90000"/>
        </a:lnSpc>
        <a:spcBef>
          <a:spcPct val="0"/>
        </a:spcBef>
        <a:buNone/>
        <a:defRPr sz="78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451" indent="-406451" algn="l" defTabSz="1625803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2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2pPr>
      <a:lvl3pPr marL="2032254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6" kern="1200">
          <a:solidFill>
            <a:schemeClr val="tx1"/>
          </a:solidFill>
          <a:latin typeface="+mn-lt"/>
          <a:ea typeface="+mn-ea"/>
          <a:cs typeface="+mn-cs"/>
        </a:defRPr>
      </a:lvl3pPr>
      <a:lvl4pPr marL="2845156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8057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959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3860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6762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9664" indent="-406451" algn="l" defTabSz="1625803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902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803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705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606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508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7410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90311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3213" algn="l" defTabSz="162580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74224DA3-6E12-6888-5239-1B0EDD9AD083}"/>
              </a:ext>
            </a:extLst>
          </p:cNvPr>
          <p:cNvGrpSpPr/>
          <p:nvPr/>
        </p:nvGrpSpPr>
        <p:grpSpPr>
          <a:xfrm>
            <a:off x="-21763" y="-277276"/>
            <a:ext cx="24752413" cy="14493834"/>
            <a:chOff x="-21763" y="-277276"/>
            <a:chExt cx="24752413" cy="14493834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86D0C286-2BBF-9CED-61D2-CD66737520FD}"/>
                </a:ext>
              </a:extLst>
            </p:cNvPr>
            <p:cNvGrpSpPr/>
            <p:nvPr/>
          </p:nvGrpSpPr>
          <p:grpSpPr>
            <a:xfrm>
              <a:off x="-21763" y="-277276"/>
              <a:ext cx="24752413" cy="14493834"/>
              <a:chOff x="-21763" y="-277276"/>
              <a:chExt cx="24752413" cy="14493834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2377C22F-671A-1099-2BE9-4C99FE96C8CD}"/>
                  </a:ext>
                </a:extLst>
              </p:cNvPr>
              <p:cNvSpPr/>
              <p:nvPr/>
            </p:nvSpPr>
            <p:spPr>
              <a:xfrm>
                <a:off x="-21763" y="-277276"/>
                <a:ext cx="24752413" cy="1449383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99F4CA1D-B813-0E36-AC54-ED577465777D}"/>
                  </a:ext>
                </a:extLst>
              </p:cNvPr>
              <p:cNvGrpSpPr/>
              <p:nvPr/>
            </p:nvGrpSpPr>
            <p:grpSpPr>
              <a:xfrm>
                <a:off x="12527437" y="35890"/>
                <a:ext cx="5311071" cy="6933751"/>
                <a:chOff x="6505263" y="1131954"/>
                <a:chExt cx="5311071" cy="6933751"/>
              </a:xfrm>
            </p:grpSpPr>
            <p:sp>
              <p:nvSpPr>
                <p:cNvPr id="6" name="Triangle 5">
                  <a:extLst>
                    <a:ext uri="{FF2B5EF4-FFF2-40B4-BE49-F238E27FC236}">
                      <a16:creationId xmlns:a16="http://schemas.microsoft.com/office/drawing/2014/main" id="{E49EB6B7-269D-6499-A6C5-86E70CB65699}"/>
                    </a:ext>
                  </a:extLst>
                </p:cNvPr>
                <p:cNvSpPr/>
                <p:nvPr/>
              </p:nvSpPr>
              <p:spPr>
                <a:xfrm flipV="1">
                  <a:off x="6505263" y="1164802"/>
                  <a:ext cx="5283340" cy="1487437"/>
                </a:xfrm>
                <a:prstGeom prst="triangle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>
                      <a:lumMod val="60000"/>
                      <a:lumOff val="40000"/>
                      <a:alpha val="11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30E164C9-2168-A0E2-516F-BAE7B19A08A9}"/>
                    </a:ext>
                  </a:extLst>
                </p:cNvPr>
                <p:cNvGrpSpPr/>
                <p:nvPr/>
              </p:nvGrpSpPr>
              <p:grpSpPr>
                <a:xfrm>
                  <a:off x="7135290" y="5841486"/>
                  <a:ext cx="4225503" cy="2224219"/>
                  <a:chOff x="7149577" y="3883592"/>
                  <a:chExt cx="4225503" cy="2224219"/>
                </a:xfrm>
              </p:grpSpPr>
              <p:cxnSp>
                <p:nvCxnSpPr>
                  <p:cNvPr id="16" name="Straight Arrow Connector 15">
                    <a:extLst>
                      <a:ext uri="{FF2B5EF4-FFF2-40B4-BE49-F238E27FC236}">
                        <a16:creationId xmlns:a16="http://schemas.microsoft.com/office/drawing/2014/main" id="{3301AF53-505A-F5EE-E606-F50F0423C8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638790" y="5267521"/>
                    <a:ext cx="1174060" cy="0"/>
                  </a:xfrm>
                  <a:prstGeom prst="straightConnector1">
                    <a:avLst/>
                  </a:prstGeom>
                  <a:ln w="31750">
                    <a:solidFill>
                      <a:schemeClr val="bg2">
                        <a:lumMod val="75000"/>
                      </a:schemeClr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Arrow Connector 16">
                    <a:extLst>
                      <a:ext uri="{FF2B5EF4-FFF2-40B4-BE49-F238E27FC236}">
                        <a16:creationId xmlns:a16="http://schemas.microsoft.com/office/drawing/2014/main" id="{1F473111-C1BF-4B8B-D729-E7C1DBFF88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578719" y="3964059"/>
                    <a:ext cx="545092" cy="935998"/>
                  </a:xfrm>
                  <a:prstGeom prst="straightConnector1">
                    <a:avLst/>
                  </a:prstGeom>
                  <a:ln w="31750">
                    <a:solidFill>
                      <a:schemeClr val="bg2">
                        <a:lumMod val="75000"/>
                      </a:schemeClr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Arrow Connector 17">
                    <a:extLst>
                      <a:ext uri="{FF2B5EF4-FFF2-40B4-BE49-F238E27FC236}">
                        <a16:creationId xmlns:a16="http://schemas.microsoft.com/office/drawing/2014/main" id="{74CC7F0B-BF86-436E-4196-F243CA61E8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8315464" y="3952165"/>
                    <a:ext cx="530337" cy="922798"/>
                  </a:xfrm>
                  <a:prstGeom prst="straightConnector1">
                    <a:avLst/>
                  </a:prstGeom>
                  <a:ln w="31750">
                    <a:solidFill>
                      <a:schemeClr val="bg2">
                        <a:lumMod val="75000"/>
                      </a:schemeClr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FB579399-ED7E-9398-0C11-B964C3D49C09}"/>
                      </a:ext>
                    </a:extLst>
                  </p:cNvPr>
                  <p:cNvSpPr txBox="1"/>
                  <p:nvPr/>
                </p:nvSpPr>
                <p:spPr>
                  <a:xfrm>
                    <a:off x="10061900" y="3883592"/>
                    <a:ext cx="1313180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6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30cm</a:t>
                    </a:r>
                    <a:endParaRPr lang="en-US" sz="3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428F8F88-399A-59C8-FD98-F82DC220C0DE}"/>
                      </a:ext>
                    </a:extLst>
                  </p:cNvPr>
                  <p:cNvSpPr txBox="1"/>
                  <p:nvPr/>
                </p:nvSpPr>
                <p:spPr>
                  <a:xfrm>
                    <a:off x="8580632" y="5461480"/>
                    <a:ext cx="1313180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6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30cm</a:t>
                    </a:r>
                    <a:endParaRPr lang="en-US" sz="3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FAA0F5B5-7F3D-DADC-7919-CCA0C5852F5E}"/>
                      </a:ext>
                    </a:extLst>
                  </p:cNvPr>
                  <p:cNvSpPr txBox="1"/>
                  <p:nvPr/>
                </p:nvSpPr>
                <p:spPr>
                  <a:xfrm>
                    <a:off x="7149577" y="3894098"/>
                    <a:ext cx="1313180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6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30cm</a:t>
                    </a:r>
                  </a:p>
                </p:txBody>
              </p:sp>
            </p:grp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5233969E-DAF8-1F4F-A65B-8EE211A35209}"/>
                    </a:ext>
                  </a:extLst>
                </p:cNvPr>
                <p:cNvSpPr txBox="1"/>
                <p:nvPr/>
              </p:nvSpPr>
              <p:spPr>
                <a:xfrm>
                  <a:off x="6611524" y="2483561"/>
                  <a:ext cx="2143537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Phenocam</a:t>
                  </a: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C5619F1-7C45-5763-A47B-1FC9052A2C53}"/>
                    </a:ext>
                  </a:extLst>
                </p:cNvPr>
                <p:cNvSpPr txBox="1"/>
                <p:nvPr/>
              </p:nvSpPr>
              <p:spPr>
                <a:xfrm>
                  <a:off x="7203569" y="1131954"/>
                  <a:ext cx="4027641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 err="1">
                      <a:latin typeface="Arial" panose="020B0604020202020204" pitchFamily="34" charset="0"/>
                      <a:cs typeface="Arial" panose="020B0604020202020204" pitchFamily="34" charset="0"/>
                    </a:rPr>
                    <a:t>Phenocam</a:t>
                  </a:r>
                  <a:r>
                    <a:rPr lang="en-US" sz="3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Viewshed</a:t>
                  </a:r>
                </a:p>
              </p:txBody>
            </p:sp>
            <p:cxnSp>
              <p:nvCxnSpPr>
                <p:cNvPr id="11" name="Straight Arrow Connector 10">
                  <a:extLst>
                    <a:ext uri="{FF2B5EF4-FFF2-40B4-BE49-F238E27FC236}">
                      <a16:creationId xmlns:a16="http://schemas.microsoft.com/office/drawing/2014/main" id="{F33C7557-53AE-D416-E13C-C2740FF86C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09825" y="2884054"/>
                  <a:ext cx="6359" cy="2440196"/>
                </a:xfrm>
                <a:prstGeom prst="straightConnector1">
                  <a:avLst/>
                </a:prstGeom>
                <a:ln w="53975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0E833C6F-8B9C-E818-3C74-8A016A9E5741}"/>
                    </a:ext>
                  </a:extLst>
                </p:cNvPr>
                <p:cNvSpPr txBox="1"/>
                <p:nvPr/>
              </p:nvSpPr>
              <p:spPr>
                <a:xfrm>
                  <a:off x="10607349" y="3783800"/>
                  <a:ext cx="120898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1.5 m</a:t>
                  </a: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5C68CB20-DF89-B182-EE00-51C23D036AAA}"/>
                  </a:ext>
                </a:extLst>
              </p:cNvPr>
              <p:cNvSpPr txBox="1"/>
              <p:nvPr/>
            </p:nvSpPr>
            <p:spPr>
              <a:xfrm>
                <a:off x="10367184" y="71609"/>
                <a:ext cx="80021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latin typeface="Arial" panose="020B0604020202020204" pitchFamily="34" charset="0"/>
                    <a:cs typeface="Arial" panose="020B0604020202020204" pitchFamily="34" charset="0"/>
                  </a:rPr>
                  <a:t>b)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2D40D05-C074-064A-1F25-C69C350F83D1}"/>
                  </a:ext>
                </a:extLst>
              </p:cNvPr>
              <p:cNvSpPr txBox="1"/>
              <p:nvPr/>
            </p:nvSpPr>
            <p:spPr>
              <a:xfrm>
                <a:off x="18035180" y="92866"/>
                <a:ext cx="76174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latin typeface="Arial" panose="020B0604020202020204" pitchFamily="34" charset="0"/>
                    <a:cs typeface="Arial" panose="020B0604020202020204" pitchFamily="34" charset="0"/>
                  </a:rPr>
                  <a:t>c)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582633EF-6E49-0F4F-6603-92D04B69194F}"/>
                  </a:ext>
                </a:extLst>
              </p:cNvPr>
              <p:cNvSpPr/>
              <p:nvPr/>
            </p:nvSpPr>
            <p:spPr>
              <a:xfrm>
                <a:off x="18937136" y="1023104"/>
                <a:ext cx="4112157" cy="281251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48EA267-5230-435A-5BA0-FF97CAD95752}"/>
                  </a:ext>
                </a:extLst>
              </p:cNvPr>
              <p:cNvSpPr/>
              <p:nvPr/>
            </p:nvSpPr>
            <p:spPr>
              <a:xfrm>
                <a:off x="19206163" y="1018943"/>
                <a:ext cx="647396" cy="826555"/>
              </a:xfrm>
              <a:prstGeom prst="rect">
                <a:avLst/>
              </a:prstGeom>
              <a:pattFill prst="pct30">
                <a:fgClr>
                  <a:schemeClr val="bg1"/>
                </a:fgClr>
                <a:bgClr>
                  <a:schemeClr val="accent4">
                    <a:lumMod val="50000"/>
                  </a:schemeClr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188479D-581C-F20E-C8AA-4D032518CCDC}"/>
                  </a:ext>
                </a:extLst>
              </p:cNvPr>
              <p:cNvSpPr/>
              <p:nvPr/>
            </p:nvSpPr>
            <p:spPr>
              <a:xfrm>
                <a:off x="20563447" y="1003538"/>
                <a:ext cx="657180" cy="1798106"/>
              </a:xfrm>
              <a:prstGeom prst="rect">
                <a:avLst/>
              </a:prstGeom>
              <a:pattFill prst="pct30">
                <a:fgClr>
                  <a:schemeClr val="bg1"/>
                </a:fgClr>
                <a:bgClr>
                  <a:schemeClr val="accent4">
                    <a:lumMod val="50000"/>
                  </a:schemeClr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5DA9E2F9-4085-A0A3-49F3-87B8E6961359}"/>
                  </a:ext>
                </a:extLst>
              </p:cNvPr>
              <p:cNvSpPr/>
              <p:nvPr/>
            </p:nvSpPr>
            <p:spPr>
              <a:xfrm>
                <a:off x="21954294" y="1000064"/>
                <a:ext cx="638575" cy="2369605"/>
              </a:xfrm>
              <a:prstGeom prst="rect">
                <a:avLst/>
              </a:prstGeom>
              <a:pattFill prst="pct30">
                <a:fgClr>
                  <a:schemeClr val="bg1"/>
                </a:fgClr>
                <a:bgClr>
                  <a:schemeClr val="accent4">
                    <a:lumMod val="50000"/>
                  </a:schemeClr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39" name="Picture 38" descr="A picture containing outdoor, grass, sky, tree&#10;&#10;Description automatically generated">
                <a:extLst>
                  <a:ext uri="{FF2B5EF4-FFF2-40B4-BE49-F238E27FC236}">
                    <a16:creationId xmlns:a16="http://schemas.microsoft.com/office/drawing/2014/main" id="{A688EB7E-2EBD-F51A-B61E-EAB85F590F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456480" y="7612779"/>
                <a:ext cx="9129175" cy="4797524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3A1B882F-9E36-78D0-9346-55891DD31E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1763" y="1023605"/>
                <a:ext cx="10667747" cy="10667747"/>
              </a:xfrm>
              <a:prstGeom prst="rect">
                <a:avLst/>
              </a:prstGeom>
            </p:spPr>
          </p:pic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3D246FAD-1C67-AD0C-092D-040BD375A182}"/>
                  </a:ext>
                </a:extLst>
              </p:cNvPr>
              <p:cNvSpPr/>
              <p:nvPr/>
            </p:nvSpPr>
            <p:spPr>
              <a:xfrm>
                <a:off x="14769399" y="3916720"/>
                <a:ext cx="789597" cy="80634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P1</a:t>
                </a:r>
                <a:endParaRPr lang="en-US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0" name="AutoShape 2">
                <a:extLst>
                  <a:ext uri="{FF2B5EF4-FFF2-40B4-BE49-F238E27FC236}">
                    <a16:creationId xmlns:a16="http://schemas.microsoft.com/office/drawing/2014/main" id="{7EE31A72-084E-4576-9E71-F096C56C3AD0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3130730" y="695623"/>
                <a:ext cx="17068800" cy="9601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63" name="Picture 62" descr="A hand holding a piece of dirt&#10;&#10;Description automatically generated">
                <a:extLst>
                  <a:ext uri="{FF2B5EF4-FFF2-40B4-BE49-F238E27FC236}">
                    <a16:creationId xmlns:a16="http://schemas.microsoft.com/office/drawing/2014/main" id="{19AE06A9-A024-D141-995C-24675287A6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929952" y="3972093"/>
                <a:ext cx="4193202" cy="2988052"/>
              </a:xfrm>
              <a:prstGeom prst="rect">
                <a:avLst/>
              </a:prstGeom>
            </p:spPr>
          </p:pic>
          <p:pic>
            <p:nvPicPr>
              <p:cNvPr id="2" name="Google Shape;659;p71">
                <a:extLst>
                  <a:ext uri="{FF2B5EF4-FFF2-40B4-BE49-F238E27FC236}">
                    <a16:creationId xmlns:a16="http://schemas.microsoft.com/office/drawing/2014/main" id="{A723268E-55BC-036D-2764-F074081D6617}"/>
                  </a:ext>
                </a:extLst>
              </p:cNvPr>
              <p:cNvPicPr preferRelativeResize="0"/>
              <p:nvPr/>
            </p:nvPicPr>
            <p:blipFill rotWithShape="1">
              <a:blip r:embed="rId5" cstate="email">
                <a:alphaModFix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33241" b="79448" l="48879" r="90333">
                            <a14:foregroundMark x1="67827" y1="37379" x2="64965" y2="35172"/>
                            <a14:foregroundMark x1="65507" y1="33655" x2="68832" y2="37517"/>
                            <a14:foregroundMark x1="68832" y1="37517" x2="68832" y2="38069"/>
                            <a14:foregroundMark x1="67285" y1="34207" x2="66589" y2="34207"/>
                            <a14:foregroundMark x1="63496" y1="48690" x2="50580" y2="71448"/>
                            <a14:foregroundMark x1="48879" y1="72414" x2="52049" y2="65241"/>
                            <a14:foregroundMark x1="56767" y1="59310" x2="60789" y2="52828"/>
                            <a14:foregroundMark x1="61669" y1="54242" x2="62645" y2="52690"/>
                            <a14:foregroundMark x1="61084" y1="55172" x2="61457" y2="54579"/>
                            <a14:foregroundMark x1="56226" y1="62897" x2="61084" y2="55172"/>
                            <a14:foregroundMark x1="62645" y1="52690" x2="63882" y2="49931"/>
                            <a14:foregroundMark x1="50193" y1="72138" x2="51276" y2="70483"/>
                            <a14:foregroundMark x1="65893" y1="49655" x2="66589" y2="69793"/>
                            <a14:foregroundMark x1="72699" y1="49793" x2="80742" y2="63172"/>
                            <a14:foregroundMark x1="73341" y1="53003" x2="79505" y2="61517"/>
                            <a14:foregroundMark x1="71616" y1="50621" x2="73316" y2="52969"/>
                            <a14:foregroundMark x1="79505" y1="61517" x2="79814" y2="62483"/>
                            <a14:foregroundMark x1="78732" y1="61517" x2="88476" y2="75586"/>
                            <a14:foregroundMark x1="88476" y1="75586" x2="88554" y2="75862"/>
                            <a14:foregroundMark x1="87471" y1="75448" x2="90333" y2="79448"/>
                            <a14:foregroundMark x1="65893" y1="50345" x2="65893" y2="53793"/>
                            <a14:backgroundMark x1="62336" y1="55172" x2="62954" y2="58207"/>
                            <a14:backgroundMark x1="62490" y1="55172" x2="62490" y2="55172"/>
                            <a14:backgroundMark x1="62568" y1="54759" x2="62490" y2="55172"/>
                            <a14:backgroundMark x1="62181" y1="55586" x2="63186" y2="54207"/>
                            <a14:backgroundMark x1="68987" y1="49241" x2="69451" y2="57931"/>
                            <a14:backgroundMark x1="72003" y1="53103" x2="72544" y2="76000"/>
                            <a14:backgroundMark x1="72544" y1="76000" x2="72003" y2="72276"/>
                            <a14:backgroundMark x1="72080" y1="45931" x2="72080" y2="32552"/>
                            <a14:backgroundMark x1="71616" y1="46207" x2="72622" y2="4731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44351" t="31414" r="8565" b="18971"/>
              <a:stretch/>
            </p:blipFill>
            <p:spPr>
              <a:xfrm>
                <a:off x="14347878" y="1454142"/>
                <a:ext cx="1863079" cy="132096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D3749481-063F-9879-7C62-7DCFAADAFBB7}"/>
                  </a:ext>
                </a:extLst>
              </p:cNvPr>
              <p:cNvSpPr/>
              <p:nvPr/>
            </p:nvSpPr>
            <p:spPr>
              <a:xfrm>
                <a:off x="13617899" y="5865333"/>
                <a:ext cx="789597" cy="80634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P2</a:t>
                </a:r>
                <a:endParaRPr lang="en-US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DE5A5271-9329-7D6C-73FC-14E3D7FA02A2}"/>
                  </a:ext>
                </a:extLst>
              </p:cNvPr>
              <p:cNvSpPr/>
              <p:nvPr/>
            </p:nvSpPr>
            <p:spPr>
              <a:xfrm>
                <a:off x="15982198" y="5908989"/>
                <a:ext cx="789597" cy="80634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P3</a:t>
                </a:r>
                <a:endParaRPr lang="en-US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17D27916-5076-16B7-FD96-BF9522A3C396}"/>
                  </a:ext>
                </a:extLst>
              </p:cNvPr>
              <p:cNvSpPr/>
              <p:nvPr/>
            </p:nvSpPr>
            <p:spPr>
              <a:xfrm>
                <a:off x="17021180" y="9669326"/>
                <a:ext cx="789597" cy="80634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P1</a:t>
                </a:r>
                <a:endParaRPr lang="en-US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A8D7B7F-BC71-2A0E-F498-8B0C4BDC151C}"/>
                  </a:ext>
                </a:extLst>
              </p:cNvPr>
              <p:cNvSpPr/>
              <p:nvPr/>
            </p:nvSpPr>
            <p:spPr>
              <a:xfrm>
                <a:off x="15736899" y="11438566"/>
                <a:ext cx="789597" cy="80634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P2</a:t>
                </a:r>
                <a:endParaRPr lang="en-US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31729C3-0002-53E0-D6B5-69D3E9E2E811}"/>
                  </a:ext>
                </a:extLst>
              </p:cNvPr>
              <p:cNvSpPr/>
              <p:nvPr/>
            </p:nvSpPr>
            <p:spPr>
              <a:xfrm>
                <a:off x="19017318" y="11104514"/>
                <a:ext cx="789597" cy="786901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P3</a:t>
                </a:r>
                <a:endParaRPr lang="en-US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D86A2565-A245-C4F0-FA6C-2D5805C53716}"/>
                  </a:ext>
                </a:extLst>
              </p:cNvPr>
              <p:cNvSpPr/>
              <p:nvPr/>
            </p:nvSpPr>
            <p:spPr>
              <a:xfrm>
                <a:off x="18983410" y="105567"/>
                <a:ext cx="789597" cy="80634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P1</a:t>
                </a:r>
                <a:endParaRPr lang="en-US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898088E-6792-BA17-B320-04E70FFFB409}"/>
                  </a:ext>
                </a:extLst>
              </p:cNvPr>
              <p:cNvSpPr/>
              <p:nvPr/>
            </p:nvSpPr>
            <p:spPr>
              <a:xfrm>
                <a:off x="20364190" y="100914"/>
                <a:ext cx="789597" cy="80634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P2</a:t>
                </a:r>
                <a:endParaRPr lang="en-US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9ACC302-BDD5-085D-2AA2-721CC656C58E}"/>
                  </a:ext>
                </a:extLst>
              </p:cNvPr>
              <p:cNvSpPr/>
              <p:nvPr/>
            </p:nvSpPr>
            <p:spPr>
              <a:xfrm>
                <a:off x="21727130" y="79847"/>
                <a:ext cx="789597" cy="80634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P3</a:t>
                </a:r>
                <a:endParaRPr lang="en-US" sz="2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7A920CB-21E4-07E1-4466-11478F1BA94D}"/>
                  </a:ext>
                </a:extLst>
              </p:cNvPr>
              <p:cNvSpPr txBox="1"/>
              <p:nvPr/>
            </p:nvSpPr>
            <p:spPr>
              <a:xfrm>
                <a:off x="280967" y="74146"/>
                <a:ext cx="80021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latin typeface="Arial" panose="020B0604020202020204" pitchFamily="34" charset="0"/>
                    <a:cs typeface="Arial" panose="020B0604020202020204" pitchFamily="34" charset="0"/>
                  </a:rPr>
                  <a:t>a)</a:t>
                </a:r>
              </a:p>
            </p:txBody>
          </p:sp>
          <p:pic>
            <p:nvPicPr>
              <p:cNvPr id="45" name="Content Placeholder 3" descr="A map of a field&#10;&#10;Description automatically generated">
                <a:extLst>
                  <a:ext uri="{FF2B5EF4-FFF2-40B4-BE49-F238E27FC236}">
                    <a16:creationId xmlns:a16="http://schemas.microsoft.com/office/drawing/2014/main" id="{C5469EB4-0567-1851-B8CE-BDE28E7D7D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768" t="45367" r="35663" b="48727"/>
              <a:stretch/>
            </p:blipFill>
            <p:spPr bwMode="auto">
              <a:xfrm>
                <a:off x="14927434" y="5031757"/>
                <a:ext cx="596563" cy="719992"/>
              </a:xfrm>
              <a:prstGeom prst="rect">
                <a:avLst/>
              </a:prstGeom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E5DDAA1-D9EF-D054-D2A2-71661452839A}"/>
                </a:ext>
              </a:extLst>
            </p:cNvPr>
            <p:cNvSpPr txBox="1"/>
            <p:nvPr/>
          </p:nvSpPr>
          <p:spPr>
            <a:xfrm>
              <a:off x="10764282" y="3432896"/>
              <a:ext cx="3619971" cy="107721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Arial" panose="020B0604020202020204" pitchFamily="34" charset="0"/>
                  <a:cs typeface="Arial" panose="020B0604020202020204" pitchFamily="34" charset="0"/>
                </a:rPr>
                <a:t>In-growth cores and TOMST logger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B6BE029-3792-A71F-AB5A-3E508E83BB4F}"/>
                </a:ext>
              </a:extLst>
            </p:cNvPr>
            <p:cNvSpPr txBox="1"/>
            <p:nvPr/>
          </p:nvSpPr>
          <p:spPr>
            <a:xfrm>
              <a:off x="10364172" y="7247387"/>
              <a:ext cx="80021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>
                  <a:latin typeface="Arial" panose="020B0604020202020204" pitchFamily="34" charset="0"/>
                  <a:cs typeface="Arial" panose="020B0604020202020204" pitchFamily="34" charset="0"/>
                </a:rPr>
                <a:t>d)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EC4DB74-7FEF-C149-B1EC-FB712165C9AD}"/>
                </a:ext>
              </a:extLst>
            </p:cNvPr>
            <p:cNvSpPr txBox="1"/>
            <p:nvPr/>
          </p:nvSpPr>
          <p:spPr>
            <a:xfrm>
              <a:off x="14452228" y="8077307"/>
              <a:ext cx="2143537" cy="58477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 err="1">
                  <a:latin typeface="Arial" panose="020B0604020202020204" pitchFamily="34" charset="0"/>
                  <a:cs typeface="Arial" panose="020B0604020202020204" pitchFamily="34" charset="0"/>
                </a:rPr>
                <a:t>Phenocam</a:t>
              </a:r>
              <a:endParaRPr lang="en-US" sz="3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2E51EEE-AFF9-1569-D497-F667D8B22ECB}"/>
                </a:ext>
              </a:extLst>
            </p:cNvPr>
            <p:cNvSpPr txBox="1"/>
            <p:nvPr/>
          </p:nvSpPr>
          <p:spPr>
            <a:xfrm>
              <a:off x="18653610" y="9623451"/>
              <a:ext cx="2500177" cy="107721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Arial" panose="020B0604020202020204" pitchFamily="34" charset="0"/>
                  <a:cs typeface="Arial" panose="020B0604020202020204" pitchFamily="34" charset="0"/>
                </a:rPr>
                <a:t>In-growth cores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1553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114</TotalTime>
  <Words>33</Words>
  <Application>Microsoft Macintosh PowerPoint</Application>
  <PresentationFormat>Custom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Elise Gallois</dc:creator>
  <cp:lastModifiedBy>Elise Gallois</cp:lastModifiedBy>
  <cp:revision>6</cp:revision>
  <dcterms:created xsi:type="dcterms:W3CDTF">2023-07-20T11:22:32Z</dcterms:created>
  <dcterms:modified xsi:type="dcterms:W3CDTF">2024-09-17T14:44:03Z</dcterms:modified>
</cp:coreProperties>
</file>

<file path=docProps/thumbnail.jpeg>
</file>